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85" autoAdjust="0"/>
  </p:normalViewPr>
  <p:slideViewPr>
    <p:cSldViewPr snapToGrid="0">
      <p:cViewPr>
        <p:scale>
          <a:sx n="125" d="100"/>
          <a:sy n="125" d="100"/>
        </p:scale>
        <p:origin x="97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A6353-6551-475C-BC45-CAFE4F9866CC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A9961-8746-440B-9F5C-910253FB12A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961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Img</a:t>
            </a:r>
            <a:r>
              <a:rPr lang="da-DK" dirty="0"/>
              <a:t> source https://git-scm.com/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508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Power point </a:t>
            </a:r>
            <a:r>
              <a:rPr lang="da-DK" dirty="0" err="1"/>
              <a:t>stock</a:t>
            </a:r>
            <a:r>
              <a:rPr lang="da-DK" dirty="0"/>
              <a:t> image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467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Power point </a:t>
            </a:r>
            <a:r>
              <a:rPr lang="da-DK" dirty="0" err="1"/>
              <a:t>stock</a:t>
            </a:r>
            <a:r>
              <a:rPr lang="da-DK" dirty="0"/>
              <a:t> image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001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Bing </a:t>
            </a:r>
            <a:r>
              <a:rPr lang="da-DK" dirty="0" err="1"/>
              <a:t>ai</a:t>
            </a:r>
            <a:r>
              <a:rPr lang="da-DK" dirty="0"/>
              <a:t> </a:t>
            </a:r>
            <a:r>
              <a:rPr lang="da-DK" dirty="0" err="1"/>
              <a:t>dalle</a:t>
            </a:r>
            <a:r>
              <a:rPr lang="da-DK" dirty="0"/>
              <a:t> 2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489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https://machine-learning.paperspace.com/wiki/activation-function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842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Powerpoint</a:t>
            </a:r>
            <a:r>
              <a:rPr lang="da-DK" dirty="0"/>
              <a:t> </a:t>
            </a:r>
            <a:r>
              <a:rPr lang="da-DK" dirty="0" err="1"/>
              <a:t>stock</a:t>
            </a:r>
            <a:r>
              <a:rPr lang="da-DK" dirty="0"/>
              <a:t> image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526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StatQuest</a:t>
            </a:r>
            <a:r>
              <a:rPr lang="da-DK" dirty="0"/>
              <a:t> https://www.youtube.com/watch?v=YCzL96nL7j0&amp;t=1s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A9961-8746-440B-9F5C-910253FB12A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51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3D937-24F0-5D16-AAE3-0C426DDFF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8841E71-E9FD-9485-91DB-6C72C4511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DCC9B5-8A6B-BF0C-9112-9FF72B02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7DDEC00-69F1-2691-8CD5-3E803F4B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FA1A17C-2FE0-2071-E749-E7423950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158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B15B4-3E18-695D-35AF-CDEB5C11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8B8B775-CB18-F4BA-A0F3-283DF9987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ACABC3D-8C41-3C3C-F136-AD1424DD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0CA93DE-A278-B14F-8D2D-BDDA9778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21BE39C-197C-A175-669C-0369A529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21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4E84333-E982-ADA6-219A-5786298B3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B5D59FF-BBB1-4613-7060-594E65B1D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41A01FE-6895-606B-23EE-D33EECCD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A294D48-7387-7B4A-BE4F-42B5B446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71AF164-C2C8-D461-B1FE-B77EC84A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40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D4E6A-4C43-B9F0-B18D-E9846D5E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19E71F-02C0-9D8C-77B8-36946D191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1E8651D-6A6C-740C-4C64-D412CB15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9B5A4CA-1CB3-C35B-76E8-CE24B5D3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DD8B63-ED99-EA16-F5B3-95C2AE0E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523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4AF14-7551-9399-F08E-E223A4B30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596AE5-1C1A-800D-3C28-C30100ED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17C809C-861A-1934-390E-C7EFDF2B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3A42658-F952-0428-BD2E-E1CEC9DC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1B0DA2-46FD-31F0-9EC1-FEA0B630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91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5B495-742D-F442-B486-3D67800F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A9A9159-5971-39D9-091F-5B28206BE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2F30856-2DAD-EC1F-7A01-EC9AC3EFD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DCF39F0-236C-EAC5-3329-55B664E7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B09FD0F-9ACB-F494-8E37-2F65BE726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DD34752-DC73-78D2-6078-3EA8D69E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523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A3AE4-6F37-2FAD-60B8-F6ADE18C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39EE778-8C62-73CD-C396-C4EAA7821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B0CE9799-6F8E-84B6-28A3-D2638C0C4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926249E-0265-8E26-F545-52DB8EAF8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5387802-C8FD-851D-EC9B-99E7D15FB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04E2A28-A1F3-7ED7-63D6-E5B2906C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6E8A53C-94D0-751D-403F-F7CBD0AE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3E96D6B-6833-7E39-11F1-B7F76968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557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AB4AA-CA00-E69C-85B5-86687483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69952FE-CA7D-FED6-0BEF-CE034FC3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FAECB35-04B6-1F3E-2FBC-BCD04C1A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4583DA1-32FE-A704-074B-26338D48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47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D07A74D-A4B6-8B32-570D-70E9434E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3565876-9B21-792A-DEFB-EF3C19D2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D04D247-77EE-46AD-4E0C-DE9E85F5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235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51AE35-847C-6221-8EC3-F43ACBBB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47E5AB-55FE-4352-E7B1-5D76226FE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C0718F3-152C-FDA7-49D4-1B71B1E13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A913C6-9996-F2B2-701E-7CDA2AB2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35458A0-0359-4E11-1FB6-7C628CA3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522AB57-3312-9454-440A-D89C1F96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134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3370D-58FE-4840-7E86-AFC4EC6E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D8517AC4-0974-E134-C2C4-EB063A39E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1E2C639-1125-E88E-479A-1670293B2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4F06D6-32FE-1672-B67F-C646F6B7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571D81B-6418-5325-7B19-395A11D2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A6F6976-97A4-6C05-0A30-FF00613C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875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1078C82-F8E7-34D9-360A-BE49683F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3DBAB2-8BCF-3AE3-D659-83B12A648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00812ED-A036-441A-5BF4-31023BF92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55F74-3B77-4EB3-97AD-C86682717DC3}" type="datetimeFigureOut">
              <a:rPr lang="da-DK" smtClean="0"/>
              <a:t>14-05-2023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2162A1F-4FCE-AE67-3E36-758B21E47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A7701C8-0F61-758A-886C-CD72BD41F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4248C-624C-418B-A3F4-8B4C03EE27A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932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bygning, murværk, tekst, bygningsmateriale&#10;&#10;Automatisk genereret beskrivelse">
            <a:extLst>
              <a:ext uri="{FF2B5EF4-FFF2-40B4-BE49-F238E27FC236}">
                <a16:creationId xmlns:a16="http://schemas.microsoft.com/office/drawing/2014/main" id="{E829F228-C616-443C-91AA-7C349E162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9" b="1237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644AD2-3435-A3CC-B6B9-874F9A783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Gårdbutik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A0F37DC-667E-D9F3-15A0-FBEDBFEFF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Lagerstyring system</a:t>
            </a:r>
          </a:p>
        </p:txBody>
      </p:sp>
    </p:spTree>
    <p:extLst>
      <p:ext uri="{BB962C8B-B14F-4D97-AF65-F5344CB8AC3E}">
        <p14:creationId xmlns:p14="http://schemas.microsoft.com/office/powerpoint/2010/main" val="115924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77181A-8BA1-4002-EF9B-EC100403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da-DK"/>
              <a:t>Transformer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39E32F5-B2EF-A755-D5D3-1625FF77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endParaRPr lang="da-DK" sz="200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094D536-0947-7532-E10D-24687521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07" y="661916"/>
            <a:ext cx="4404641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t billede, der indeholder Grafik, Font/skrifttype, symbol, design&#10;&#10;Automatisk genereret beskrivelse">
            <a:extLst>
              <a:ext uri="{FF2B5EF4-FFF2-40B4-BE49-F238E27FC236}">
                <a16:creationId xmlns:a16="http://schemas.microsoft.com/office/drawing/2014/main" id="{9A840350-A557-9F84-6472-4873F7068D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52567"/>
            <a:ext cx="10905066" cy="45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2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 descr="Gennemsigtig hængelås">
            <a:extLst>
              <a:ext uri="{FF2B5EF4-FFF2-40B4-BE49-F238E27FC236}">
                <a16:creationId xmlns:a16="http://schemas.microsoft.com/office/drawing/2014/main" id="{7476B3DF-CAE4-A6E8-A49C-1E3FCD444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B62BE3-410B-9A51-AD79-C0400B80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Sikkerhed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lock computer security">
            <a:extLst>
              <a:ext uri="{FF2B5EF4-FFF2-40B4-BE49-F238E27FC236}">
                <a16:creationId xmlns:a16="http://schemas.microsoft.com/office/drawing/2014/main" id="{5E66EFC8-7986-9CB7-6636-CA8C349851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4669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ladsholder til indhold 8" descr="Øjentest med digital teknologi vision">
            <a:extLst>
              <a:ext uri="{FF2B5EF4-FFF2-40B4-BE49-F238E27FC236}">
                <a16:creationId xmlns:a16="http://schemas.microsoft.com/office/drawing/2014/main" id="{EB80DCF7-FBFB-9127-0C13-0B7FCE4A5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331553" y="115193"/>
            <a:ext cx="11660456" cy="66276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8F8AE1-29C5-FBFB-9CDF-3EFB0F1D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4724400" cy="1466455"/>
          </a:xfrm>
        </p:spPr>
        <p:txBody>
          <a:bodyPr anchor="b">
            <a:normAutofit/>
          </a:bodyPr>
          <a:lstStyle/>
          <a:p>
            <a:r>
              <a:rPr lang="da-DK" sz="72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266415-E90C-5D27-08B3-76797B3A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Unit test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Manuel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66CAE-C0C3-33D6-8E93-447446C3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dirty="0" err="1">
                <a:solidFill>
                  <a:schemeClr val="bg1"/>
                </a:solidFill>
              </a:rPr>
              <a:t>Selv</a:t>
            </a:r>
            <a:r>
              <a:rPr lang="en-US" sz="6700" dirty="0">
                <a:solidFill>
                  <a:schemeClr val="bg1"/>
                </a:solidFill>
              </a:rPr>
              <a:t> </a:t>
            </a:r>
            <a:r>
              <a:rPr lang="en-US" sz="6700" dirty="0" err="1">
                <a:solidFill>
                  <a:schemeClr val="bg1"/>
                </a:solidFill>
              </a:rPr>
              <a:t>valgt</a:t>
            </a:r>
            <a:r>
              <a:rPr lang="en-US" sz="6700" dirty="0">
                <a:solidFill>
                  <a:schemeClr val="bg1"/>
                </a:solidFill>
              </a:rPr>
              <a:t> </a:t>
            </a:r>
            <a:r>
              <a:rPr lang="en-US" sz="6700" dirty="0" err="1">
                <a:solidFill>
                  <a:schemeClr val="bg1"/>
                </a:solidFill>
              </a:rPr>
              <a:t>emne</a:t>
            </a:r>
            <a:endParaRPr lang="en-US" sz="6700" dirty="0">
              <a:solidFill>
                <a:schemeClr val="bg1"/>
              </a:solidFill>
            </a:endParaRPr>
          </a:p>
        </p:txBody>
      </p:sp>
      <p:pic>
        <p:nvPicPr>
          <p:cNvPr id="4098" name="Picture 2" descr="ai digram">
            <a:extLst>
              <a:ext uri="{FF2B5EF4-FFF2-40B4-BE49-F238E27FC236}">
                <a16:creationId xmlns:a16="http://schemas.microsoft.com/office/drawing/2014/main" id="{4835707B-E1FA-3F76-2981-7FE55F1B8E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"/>
          <a:stretch/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08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Neural Network Bias – IndianTechWarrior">
            <a:extLst>
              <a:ext uri="{FF2B5EF4-FFF2-40B4-BE49-F238E27FC236}">
                <a16:creationId xmlns:a16="http://schemas.microsoft.com/office/drawing/2014/main" id="{5A208963-EC56-83BC-56F0-7455E91801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1081644"/>
            <a:ext cx="5458968" cy="469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7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5D2B081-E1EA-B2B8-F31C-DDA4AD713178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Neurons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Weight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Bias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Feed forward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Backpropagation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C2253645-3DE1-4478-D215-9471E8E22A6E}"/>
              </a:ext>
            </a:extLst>
          </p:cNvPr>
          <p:cNvSpPr txBox="1"/>
          <p:nvPr/>
        </p:nvSpPr>
        <p:spPr>
          <a:xfrm>
            <a:off x="6637020" y="1771691"/>
            <a:ext cx="265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64328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Rectangle 513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01AE9AC-5ABF-4947-2DB8-45E9FF2F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Activation  functions</a:t>
            </a:r>
          </a:p>
        </p:txBody>
      </p:sp>
      <p:pic>
        <p:nvPicPr>
          <p:cNvPr id="5122" name="Picture 2" descr="Et billede, der indeholder diagram, linje/række, tekst, Kurve&#10;&#10;Automatisk genereret beskrivelse">
            <a:extLst>
              <a:ext uri="{FF2B5EF4-FFF2-40B4-BE49-F238E27FC236}">
                <a16:creationId xmlns:a16="http://schemas.microsoft.com/office/drawing/2014/main" id="{12C816D5-34C8-7B2A-4CC2-1CFCD3D3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6747" y="1675227"/>
            <a:ext cx="6558505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11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4E327905-4A94-8727-EFF9-28238D7D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198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7B1165-BA5A-C06E-C548-81FDC2996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54845"/>
            <a:ext cx="10656891" cy="3902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Recurrent Neural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E48F28E-392F-C472-D2AE-8BA56A2BC17C}"/>
              </a:ext>
            </a:extLst>
          </p:cNvPr>
          <p:cNvSpPr/>
          <p:nvPr/>
        </p:nvSpPr>
        <p:spPr>
          <a:xfrm>
            <a:off x="214207" y="2422233"/>
            <a:ext cx="853440" cy="8620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Input</a:t>
            </a:r>
            <a:endParaRPr lang="da-DK" sz="14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C2E8B4C-EAB1-2937-4A10-D891E63A1C39}"/>
              </a:ext>
            </a:extLst>
          </p:cNvPr>
          <p:cNvSpPr/>
          <p:nvPr/>
        </p:nvSpPr>
        <p:spPr>
          <a:xfrm>
            <a:off x="2118360" y="2467155"/>
            <a:ext cx="853440" cy="86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E0DBE19-9D9F-516F-820E-54093537A8D4}"/>
              </a:ext>
            </a:extLst>
          </p:cNvPr>
          <p:cNvSpPr/>
          <p:nvPr/>
        </p:nvSpPr>
        <p:spPr>
          <a:xfrm>
            <a:off x="4053840" y="2422233"/>
            <a:ext cx="853440" cy="8620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Output</a:t>
            </a: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858F8F4B-EB91-CF34-9CB2-EE3A7207A697}"/>
              </a:ext>
            </a:extLst>
          </p:cNvPr>
          <p:cNvCxnSpPr/>
          <p:nvPr/>
        </p:nvCxnSpPr>
        <p:spPr>
          <a:xfrm>
            <a:off x="1067647" y="2853275"/>
            <a:ext cx="989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6641DCC-0DAD-E2C2-38B2-AC5FF3164630}"/>
              </a:ext>
            </a:extLst>
          </p:cNvPr>
          <p:cNvCxnSpPr>
            <a:stCxn id="6" idx="6"/>
          </p:cNvCxnSpPr>
          <p:nvPr/>
        </p:nvCxnSpPr>
        <p:spPr>
          <a:xfrm flipV="1">
            <a:off x="2971800" y="2853275"/>
            <a:ext cx="1072897" cy="4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Forbindelse: buet 15">
            <a:extLst>
              <a:ext uri="{FF2B5EF4-FFF2-40B4-BE49-F238E27FC236}">
                <a16:creationId xmlns:a16="http://schemas.microsoft.com/office/drawing/2014/main" id="{2D7CC673-7650-B4F9-F00B-C066AC96D2FA}"/>
              </a:ext>
            </a:extLst>
          </p:cNvPr>
          <p:cNvCxnSpPr>
            <a:cxnSpLocks/>
            <a:stCxn id="6" idx="6"/>
            <a:endCxn id="6" idx="0"/>
          </p:cNvCxnSpPr>
          <p:nvPr/>
        </p:nvCxnSpPr>
        <p:spPr>
          <a:xfrm flipH="1" flipV="1">
            <a:off x="2545080" y="2467155"/>
            <a:ext cx="426720" cy="431043"/>
          </a:xfrm>
          <a:prstGeom prst="curvedConnector4">
            <a:avLst>
              <a:gd name="adj1" fmla="val -53571"/>
              <a:gd name="adj2" fmla="val 15303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66B18058-E7A8-8EEA-ADC3-1E5FAA4C0955}"/>
              </a:ext>
            </a:extLst>
          </p:cNvPr>
          <p:cNvSpPr/>
          <p:nvPr/>
        </p:nvSpPr>
        <p:spPr>
          <a:xfrm>
            <a:off x="6927696" y="2574844"/>
            <a:ext cx="853440" cy="8620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Input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5D498AB-3659-9CE2-85B3-6C22B1F57E9E}"/>
              </a:ext>
            </a:extLst>
          </p:cNvPr>
          <p:cNvSpPr/>
          <p:nvPr/>
        </p:nvSpPr>
        <p:spPr>
          <a:xfrm>
            <a:off x="8863176" y="2619765"/>
            <a:ext cx="853440" cy="86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E02F237-ABFF-ADA4-301B-3062FED2C684}"/>
              </a:ext>
            </a:extLst>
          </p:cNvPr>
          <p:cNvSpPr/>
          <p:nvPr/>
        </p:nvSpPr>
        <p:spPr>
          <a:xfrm>
            <a:off x="10798656" y="2574843"/>
            <a:ext cx="853440" cy="8620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Output</a:t>
            </a:r>
          </a:p>
        </p:txBody>
      </p:sp>
      <p:cxnSp>
        <p:nvCxnSpPr>
          <p:cNvPr id="25" name="Lige pilforbindelse 24">
            <a:extLst>
              <a:ext uri="{FF2B5EF4-FFF2-40B4-BE49-F238E27FC236}">
                <a16:creationId xmlns:a16="http://schemas.microsoft.com/office/drawing/2014/main" id="{8B8165B1-46FB-2100-F643-B9D4395F45DF}"/>
              </a:ext>
            </a:extLst>
          </p:cNvPr>
          <p:cNvCxnSpPr/>
          <p:nvPr/>
        </p:nvCxnSpPr>
        <p:spPr>
          <a:xfrm>
            <a:off x="7812463" y="3005885"/>
            <a:ext cx="989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Lige pilforbindelse 25">
            <a:extLst>
              <a:ext uri="{FF2B5EF4-FFF2-40B4-BE49-F238E27FC236}">
                <a16:creationId xmlns:a16="http://schemas.microsoft.com/office/drawing/2014/main" id="{38246CBA-B275-AFDF-59D5-31BAEB7F791D}"/>
              </a:ext>
            </a:extLst>
          </p:cNvPr>
          <p:cNvCxnSpPr>
            <a:stCxn id="23" idx="6"/>
          </p:cNvCxnSpPr>
          <p:nvPr/>
        </p:nvCxnSpPr>
        <p:spPr>
          <a:xfrm flipV="1">
            <a:off x="9716616" y="3005885"/>
            <a:ext cx="1072897" cy="4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90799121-34FB-164D-2548-C5DAA058AA6F}"/>
              </a:ext>
            </a:extLst>
          </p:cNvPr>
          <p:cNvSpPr/>
          <p:nvPr/>
        </p:nvSpPr>
        <p:spPr>
          <a:xfrm>
            <a:off x="6996582" y="3878181"/>
            <a:ext cx="853440" cy="8620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Input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BA11452-74FA-4D11-FAEF-A90E478E5D97}"/>
              </a:ext>
            </a:extLst>
          </p:cNvPr>
          <p:cNvSpPr/>
          <p:nvPr/>
        </p:nvSpPr>
        <p:spPr>
          <a:xfrm>
            <a:off x="8932062" y="3923102"/>
            <a:ext cx="853440" cy="86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405AC2D-79FB-0E79-DAAD-2D29E9B170E7}"/>
              </a:ext>
            </a:extLst>
          </p:cNvPr>
          <p:cNvSpPr/>
          <p:nvPr/>
        </p:nvSpPr>
        <p:spPr>
          <a:xfrm>
            <a:off x="10867542" y="3878180"/>
            <a:ext cx="853440" cy="8620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Output</a:t>
            </a:r>
          </a:p>
        </p:txBody>
      </p:sp>
      <p:cxnSp>
        <p:nvCxnSpPr>
          <p:cNvPr id="30" name="Lige pilforbindelse 29">
            <a:extLst>
              <a:ext uri="{FF2B5EF4-FFF2-40B4-BE49-F238E27FC236}">
                <a16:creationId xmlns:a16="http://schemas.microsoft.com/office/drawing/2014/main" id="{4A7F3B1B-29B2-D138-AAF8-C53FAE0D1686}"/>
              </a:ext>
            </a:extLst>
          </p:cNvPr>
          <p:cNvCxnSpPr/>
          <p:nvPr/>
        </p:nvCxnSpPr>
        <p:spPr>
          <a:xfrm>
            <a:off x="7881349" y="4309222"/>
            <a:ext cx="989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Lige pilforbindelse 30">
            <a:extLst>
              <a:ext uri="{FF2B5EF4-FFF2-40B4-BE49-F238E27FC236}">
                <a16:creationId xmlns:a16="http://schemas.microsoft.com/office/drawing/2014/main" id="{149562CB-6CEF-E897-BF53-27E3C9FD1A0A}"/>
              </a:ext>
            </a:extLst>
          </p:cNvPr>
          <p:cNvCxnSpPr>
            <a:stCxn id="28" idx="6"/>
          </p:cNvCxnSpPr>
          <p:nvPr/>
        </p:nvCxnSpPr>
        <p:spPr>
          <a:xfrm flipV="1">
            <a:off x="9785502" y="4309222"/>
            <a:ext cx="1072897" cy="4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45" name="Forbindelse: buet 6144">
            <a:extLst>
              <a:ext uri="{FF2B5EF4-FFF2-40B4-BE49-F238E27FC236}">
                <a16:creationId xmlns:a16="http://schemas.microsoft.com/office/drawing/2014/main" id="{128B0403-CBB4-A194-680B-27E36628AB1B}"/>
              </a:ext>
            </a:extLst>
          </p:cNvPr>
          <p:cNvCxnSpPr>
            <a:cxnSpLocks/>
            <a:stCxn id="23" idx="6"/>
            <a:endCxn id="28" idx="1"/>
          </p:cNvCxnSpPr>
          <p:nvPr/>
        </p:nvCxnSpPr>
        <p:spPr>
          <a:xfrm flipH="1">
            <a:off x="9057045" y="3050808"/>
            <a:ext cx="659571" cy="998543"/>
          </a:xfrm>
          <a:prstGeom prst="curvedConnector4">
            <a:avLst>
              <a:gd name="adj1" fmla="val -34659"/>
              <a:gd name="adj2" fmla="val 652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50" name="Ellipse 6149">
            <a:extLst>
              <a:ext uri="{FF2B5EF4-FFF2-40B4-BE49-F238E27FC236}">
                <a16:creationId xmlns:a16="http://schemas.microsoft.com/office/drawing/2014/main" id="{33431C3F-1B9A-872E-6D8B-57E110069601}"/>
              </a:ext>
            </a:extLst>
          </p:cNvPr>
          <p:cNvSpPr/>
          <p:nvPr/>
        </p:nvSpPr>
        <p:spPr>
          <a:xfrm>
            <a:off x="7011245" y="5183317"/>
            <a:ext cx="853440" cy="86208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Input</a:t>
            </a:r>
          </a:p>
        </p:txBody>
      </p:sp>
      <p:sp>
        <p:nvSpPr>
          <p:cNvPr id="6151" name="Ellipse 6150">
            <a:extLst>
              <a:ext uri="{FF2B5EF4-FFF2-40B4-BE49-F238E27FC236}">
                <a16:creationId xmlns:a16="http://schemas.microsoft.com/office/drawing/2014/main" id="{22DECAEA-0452-3922-6C8E-025E550C454B}"/>
              </a:ext>
            </a:extLst>
          </p:cNvPr>
          <p:cNvSpPr/>
          <p:nvPr/>
        </p:nvSpPr>
        <p:spPr>
          <a:xfrm>
            <a:off x="8946725" y="5228238"/>
            <a:ext cx="853440" cy="86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52" name="Ellipse 6151">
            <a:extLst>
              <a:ext uri="{FF2B5EF4-FFF2-40B4-BE49-F238E27FC236}">
                <a16:creationId xmlns:a16="http://schemas.microsoft.com/office/drawing/2014/main" id="{745B5504-8DE2-62A5-0EEC-FD550C397DCC}"/>
              </a:ext>
            </a:extLst>
          </p:cNvPr>
          <p:cNvSpPr/>
          <p:nvPr/>
        </p:nvSpPr>
        <p:spPr>
          <a:xfrm>
            <a:off x="10823244" y="5183317"/>
            <a:ext cx="853440" cy="86208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100" dirty="0"/>
              <a:t>Output</a:t>
            </a:r>
          </a:p>
        </p:txBody>
      </p:sp>
      <p:cxnSp>
        <p:nvCxnSpPr>
          <p:cNvPr id="6153" name="Lige pilforbindelse 6152">
            <a:extLst>
              <a:ext uri="{FF2B5EF4-FFF2-40B4-BE49-F238E27FC236}">
                <a16:creationId xmlns:a16="http://schemas.microsoft.com/office/drawing/2014/main" id="{B39E0102-DB78-4DB8-8DE7-DC62508393EF}"/>
              </a:ext>
            </a:extLst>
          </p:cNvPr>
          <p:cNvCxnSpPr/>
          <p:nvPr/>
        </p:nvCxnSpPr>
        <p:spPr>
          <a:xfrm>
            <a:off x="7896012" y="5614358"/>
            <a:ext cx="9897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54" name="Forbindelse: buet 6153">
            <a:extLst>
              <a:ext uri="{FF2B5EF4-FFF2-40B4-BE49-F238E27FC236}">
                <a16:creationId xmlns:a16="http://schemas.microsoft.com/office/drawing/2014/main" id="{76DA79BC-AD85-CBD4-9122-9184D82663E7}"/>
              </a:ext>
            </a:extLst>
          </p:cNvPr>
          <p:cNvCxnSpPr>
            <a:cxnSpLocks/>
            <a:endCxn id="6151" idx="1"/>
          </p:cNvCxnSpPr>
          <p:nvPr/>
        </p:nvCxnSpPr>
        <p:spPr>
          <a:xfrm flipH="1">
            <a:off x="9071708" y="4355944"/>
            <a:ext cx="659571" cy="998543"/>
          </a:xfrm>
          <a:prstGeom prst="curvedConnector4">
            <a:avLst>
              <a:gd name="adj1" fmla="val -34659"/>
              <a:gd name="adj2" fmla="val 652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55" name="Lige pilforbindelse 6154">
            <a:extLst>
              <a:ext uri="{FF2B5EF4-FFF2-40B4-BE49-F238E27FC236}">
                <a16:creationId xmlns:a16="http://schemas.microsoft.com/office/drawing/2014/main" id="{3F8FF007-2D1C-A74F-9DAF-D34BFF2FC33A}"/>
              </a:ext>
            </a:extLst>
          </p:cNvPr>
          <p:cNvCxnSpPr/>
          <p:nvPr/>
        </p:nvCxnSpPr>
        <p:spPr>
          <a:xfrm flipV="1">
            <a:off x="9713160" y="5635019"/>
            <a:ext cx="1072897" cy="4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56" name="Tekstfelt 6155">
            <a:extLst>
              <a:ext uri="{FF2B5EF4-FFF2-40B4-BE49-F238E27FC236}">
                <a16:creationId xmlns:a16="http://schemas.microsoft.com/office/drawing/2014/main" id="{8F4FBC59-6503-8B3D-D7A9-E0A66D24234E}"/>
              </a:ext>
            </a:extLst>
          </p:cNvPr>
          <p:cNvSpPr txBox="1"/>
          <p:nvPr/>
        </p:nvSpPr>
        <p:spPr>
          <a:xfrm>
            <a:off x="1388838" y="264324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W1</a:t>
            </a:r>
          </a:p>
        </p:txBody>
      </p:sp>
      <p:sp>
        <p:nvSpPr>
          <p:cNvPr id="6157" name="Tekstfelt 6156">
            <a:extLst>
              <a:ext uri="{FF2B5EF4-FFF2-40B4-BE49-F238E27FC236}">
                <a16:creationId xmlns:a16="http://schemas.microsoft.com/office/drawing/2014/main" id="{0F9953E5-BC94-D519-4888-2B66C8197DA6}"/>
              </a:ext>
            </a:extLst>
          </p:cNvPr>
          <p:cNvSpPr txBox="1"/>
          <p:nvPr/>
        </p:nvSpPr>
        <p:spPr>
          <a:xfrm>
            <a:off x="8030304" y="275140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W1</a:t>
            </a:r>
          </a:p>
        </p:txBody>
      </p:sp>
      <p:sp>
        <p:nvSpPr>
          <p:cNvPr id="6158" name="Tekstfelt 6157">
            <a:extLst>
              <a:ext uri="{FF2B5EF4-FFF2-40B4-BE49-F238E27FC236}">
                <a16:creationId xmlns:a16="http://schemas.microsoft.com/office/drawing/2014/main" id="{1E40C4E1-1849-138C-C2BD-C283F4E3891F}"/>
              </a:ext>
            </a:extLst>
          </p:cNvPr>
          <p:cNvSpPr txBox="1"/>
          <p:nvPr/>
        </p:nvSpPr>
        <p:spPr>
          <a:xfrm>
            <a:off x="8163700" y="404935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W1</a:t>
            </a:r>
          </a:p>
        </p:txBody>
      </p:sp>
      <p:sp>
        <p:nvSpPr>
          <p:cNvPr id="6159" name="Tekstfelt 6158">
            <a:extLst>
              <a:ext uri="{FF2B5EF4-FFF2-40B4-BE49-F238E27FC236}">
                <a16:creationId xmlns:a16="http://schemas.microsoft.com/office/drawing/2014/main" id="{F903CE5F-DF95-04C0-9C1C-9D22821BFC13}"/>
              </a:ext>
            </a:extLst>
          </p:cNvPr>
          <p:cNvSpPr txBox="1"/>
          <p:nvPr/>
        </p:nvSpPr>
        <p:spPr>
          <a:xfrm>
            <a:off x="8143890" y="537083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W1</a:t>
            </a:r>
          </a:p>
        </p:txBody>
      </p:sp>
      <p:sp>
        <p:nvSpPr>
          <p:cNvPr id="6160" name="Tekstfelt 6159">
            <a:extLst>
              <a:ext uri="{FF2B5EF4-FFF2-40B4-BE49-F238E27FC236}">
                <a16:creationId xmlns:a16="http://schemas.microsoft.com/office/drawing/2014/main" id="{D06F7DAE-43CB-B627-85EC-D8F234976B50}"/>
              </a:ext>
            </a:extLst>
          </p:cNvPr>
          <p:cNvSpPr txBox="1"/>
          <p:nvPr/>
        </p:nvSpPr>
        <p:spPr>
          <a:xfrm>
            <a:off x="3060213" y="217428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W2</a:t>
            </a:r>
          </a:p>
        </p:txBody>
      </p:sp>
      <p:sp>
        <p:nvSpPr>
          <p:cNvPr id="6161" name="Tekstfelt 6160">
            <a:extLst>
              <a:ext uri="{FF2B5EF4-FFF2-40B4-BE49-F238E27FC236}">
                <a16:creationId xmlns:a16="http://schemas.microsoft.com/office/drawing/2014/main" id="{B6BCA5E0-3E5A-237D-B381-932A720B13D5}"/>
              </a:ext>
            </a:extLst>
          </p:cNvPr>
          <p:cNvSpPr txBox="1"/>
          <p:nvPr/>
        </p:nvSpPr>
        <p:spPr>
          <a:xfrm>
            <a:off x="3326067" y="290485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W3</a:t>
            </a:r>
          </a:p>
        </p:txBody>
      </p:sp>
      <p:sp>
        <p:nvSpPr>
          <p:cNvPr id="6162" name="Tekstfelt 6161">
            <a:extLst>
              <a:ext uri="{FF2B5EF4-FFF2-40B4-BE49-F238E27FC236}">
                <a16:creationId xmlns:a16="http://schemas.microsoft.com/office/drawing/2014/main" id="{A3F02508-0C81-15DE-82D7-B3F5E573C67B}"/>
              </a:ext>
            </a:extLst>
          </p:cNvPr>
          <p:cNvSpPr txBox="1"/>
          <p:nvPr/>
        </p:nvSpPr>
        <p:spPr>
          <a:xfrm>
            <a:off x="10131032" y="3066141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W3</a:t>
            </a:r>
          </a:p>
        </p:txBody>
      </p:sp>
      <p:sp>
        <p:nvSpPr>
          <p:cNvPr id="6163" name="Tekstfelt 6162">
            <a:extLst>
              <a:ext uri="{FF2B5EF4-FFF2-40B4-BE49-F238E27FC236}">
                <a16:creationId xmlns:a16="http://schemas.microsoft.com/office/drawing/2014/main" id="{615D3378-F254-B0FD-2DD4-5860F7E954E4}"/>
              </a:ext>
            </a:extLst>
          </p:cNvPr>
          <p:cNvSpPr txBox="1"/>
          <p:nvPr/>
        </p:nvSpPr>
        <p:spPr>
          <a:xfrm>
            <a:off x="10170300" y="437840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W3</a:t>
            </a:r>
          </a:p>
        </p:txBody>
      </p:sp>
      <p:sp>
        <p:nvSpPr>
          <p:cNvPr id="6164" name="Tekstfelt 6163">
            <a:extLst>
              <a:ext uri="{FF2B5EF4-FFF2-40B4-BE49-F238E27FC236}">
                <a16:creationId xmlns:a16="http://schemas.microsoft.com/office/drawing/2014/main" id="{31AF7C41-5881-532D-0B44-5C730F774528}"/>
              </a:ext>
            </a:extLst>
          </p:cNvPr>
          <p:cNvSpPr txBox="1"/>
          <p:nvPr/>
        </p:nvSpPr>
        <p:spPr>
          <a:xfrm>
            <a:off x="10131032" y="5679046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W3</a:t>
            </a:r>
          </a:p>
        </p:txBody>
      </p:sp>
      <p:sp>
        <p:nvSpPr>
          <p:cNvPr id="6165" name="Tekstfelt 6164">
            <a:extLst>
              <a:ext uri="{FF2B5EF4-FFF2-40B4-BE49-F238E27FC236}">
                <a16:creationId xmlns:a16="http://schemas.microsoft.com/office/drawing/2014/main" id="{BC25C815-BFC4-638A-C3FA-EA0505EBFDEC}"/>
              </a:ext>
            </a:extLst>
          </p:cNvPr>
          <p:cNvSpPr txBox="1"/>
          <p:nvPr/>
        </p:nvSpPr>
        <p:spPr>
          <a:xfrm>
            <a:off x="9732906" y="355940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W2</a:t>
            </a:r>
          </a:p>
        </p:txBody>
      </p:sp>
      <p:sp>
        <p:nvSpPr>
          <p:cNvPr id="6166" name="Tekstfelt 6165">
            <a:extLst>
              <a:ext uri="{FF2B5EF4-FFF2-40B4-BE49-F238E27FC236}">
                <a16:creationId xmlns:a16="http://schemas.microsoft.com/office/drawing/2014/main" id="{5CCD5FB5-7C11-C7D6-1BDC-25000563AB26}"/>
              </a:ext>
            </a:extLst>
          </p:cNvPr>
          <p:cNvSpPr txBox="1"/>
          <p:nvPr/>
        </p:nvSpPr>
        <p:spPr>
          <a:xfrm>
            <a:off x="9680007" y="490380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>
                <a:solidFill>
                  <a:schemeClr val="bg1"/>
                </a:solidFill>
              </a:rPr>
              <a:t>W2</a:t>
            </a:r>
          </a:p>
        </p:txBody>
      </p:sp>
    </p:spTree>
    <p:extLst>
      <p:ext uri="{BB962C8B-B14F-4D97-AF65-F5344CB8AC3E}">
        <p14:creationId xmlns:p14="http://schemas.microsoft.com/office/powerpoint/2010/main" val="383237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8F1499-59FA-DF0F-9C2F-6DF68C61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Short-Term Memory</a:t>
            </a:r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141B21ED-1CDD-98EA-03D3-854E0C78D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0746" y="2354239"/>
            <a:ext cx="8490507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106</Words>
  <Application>Microsoft Office PowerPoint</Application>
  <PresentationFormat>Widescreen</PresentationFormat>
  <Paragraphs>50</Paragraphs>
  <Slides>10</Slides>
  <Notes>7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Office-tema</vt:lpstr>
      <vt:lpstr>Gårdbutik</vt:lpstr>
      <vt:lpstr>PowerPoint-præsentation</vt:lpstr>
      <vt:lpstr>Sikkerhed</vt:lpstr>
      <vt:lpstr>Test</vt:lpstr>
      <vt:lpstr>Selv valgt emne</vt:lpstr>
      <vt:lpstr>PowerPoint-præsentation</vt:lpstr>
      <vt:lpstr>Activation  functions</vt:lpstr>
      <vt:lpstr>Recurrent Neural Network</vt:lpstr>
      <vt:lpstr>Long Short-Term Memory</vt:lpstr>
      <vt:lpstr>Transformer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Emil Ømark Jensen</dc:creator>
  <cp:lastModifiedBy>Emil Ømark Jensen</cp:lastModifiedBy>
  <cp:revision>2</cp:revision>
  <dcterms:created xsi:type="dcterms:W3CDTF">2023-05-08T07:09:36Z</dcterms:created>
  <dcterms:modified xsi:type="dcterms:W3CDTF">2023-05-14T16:07:51Z</dcterms:modified>
</cp:coreProperties>
</file>